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741"/>
    <a:srgbClr val="6A3A6E"/>
    <a:srgbClr val="2B426E"/>
    <a:srgbClr val="5479A6"/>
    <a:srgbClr val="E33E26"/>
    <a:srgbClr val="F06F38"/>
    <a:srgbClr val="30777C"/>
    <a:srgbClr val="6FABB0"/>
    <a:srgbClr val="50773B"/>
    <a:srgbClr val="90A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40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0514860"/>
      </p:ext>
    </p:extLst>
  </p:cSld>
  <p:clrMapOvr>
    <a:masterClrMapping/>
  </p:clrMapOvr>
  <p:transition spd="slow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2635343"/>
      </p:ext>
    </p:extLst>
  </p:cSld>
  <p:clrMapOvr>
    <a:masterClrMapping/>
  </p:clrMapOvr>
  <p:transition spd="slow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37271"/>
      </p:ext>
    </p:extLst>
  </p:cSld>
  <p:clrMapOvr>
    <a:masterClrMapping/>
  </p:clrMapOvr>
  <p:transition spd="slow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9639010"/>
      </p:ext>
    </p:extLst>
  </p:cSld>
  <p:clrMapOvr>
    <a:masterClrMapping/>
  </p:clrMapOvr>
  <p:transition spd="slow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094601"/>
      </p:ext>
    </p:extLst>
  </p:cSld>
  <p:clrMapOvr>
    <a:masterClrMapping/>
  </p:clrMapOvr>
  <p:transition spd="slow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6416156"/>
      </p:ext>
    </p:extLst>
  </p:cSld>
  <p:clrMapOvr>
    <a:masterClrMapping/>
  </p:clrMapOvr>
  <p:transition spd="slow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506094"/>
      </p:ext>
    </p:extLst>
  </p:cSld>
  <p:clrMapOvr>
    <a:masterClrMapping/>
  </p:clrMapOvr>
  <p:transition spd="slow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766385"/>
      </p:ext>
    </p:extLst>
  </p:cSld>
  <p:clrMapOvr>
    <a:masterClrMapping/>
  </p:clrMapOvr>
  <p:transition spd="slow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6060465"/>
      </p:ext>
    </p:extLst>
  </p:cSld>
  <p:clrMapOvr>
    <a:masterClrMapping/>
  </p:clrMapOvr>
  <p:transition spd="slow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7511605"/>
      </p:ext>
    </p:extLst>
  </p:cSld>
  <p:clrMapOvr>
    <a:masterClrMapping/>
  </p:clrMapOvr>
  <p:transition spd="slow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4156210"/>
      </p:ext>
    </p:extLst>
  </p:cSld>
  <p:clrMapOvr>
    <a:masterClrMapping/>
  </p:clrMapOvr>
  <p:transition spd="slow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111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U:\Arrangementer\Year of light\Bilder\IYL #4 - Sollyset - orans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452586"/>
            <a:ext cx="9289033" cy="627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42046"/>
            <a:ext cx="3456384" cy="561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0" y="474319"/>
            <a:ext cx="9144000" cy="1449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 2"/>
          <p:cNvSpPr/>
          <p:nvPr/>
        </p:nvSpPr>
        <p:spPr>
          <a:xfrm>
            <a:off x="0" y="1923678"/>
            <a:ext cx="9144000" cy="467544"/>
          </a:xfrm>
          <a:prstGeom prst="rect">
            <a:avLst/>
          </a:prstGeom>
          <a:solidFill>
            <a:srgbClr val="E3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8C153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358" y="637808"/>
            <a:ext cx="76940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Sollyset</a:t>
            </a:r>
          </a:p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En nøkkel til 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kunnskap</a:t>
            </a:r>
          </a:p>
          <a:p>
            <a:r>
              <a:rPr lang="nn-NO" sz="1600" b="1" dirty="0">
                <a:solidFill>
                  <a:srgbClr val="E33E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Mats Carlsson, Institutt for teoretisk </a:t>
            </a:r>
            <a:r>
              <a:rPr lang="nn-NO" sz="1600" b="1" dirty="0" smtClean="0">
                <a:solidFill>
                  <a:srgbClr val="E33E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astrofysikk</a:t>
            </a:r>
            <a:endParaRPr lang="nb-NO" sz="1600" b="1" dirty="0" smtClean="0">
              <a:solidFill>
                <a:srgbClr val="E33E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b="1" dirty="0" smtClean="0">
                <a:solidFill>
                  <a:srgbClr val="E33E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b-N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n-N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nn-N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n-N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ktober 2015 </a:t>
            </a:r>
            <a:r>
              <a:rPr lang="nn-N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kl. </a:t>
            </a:r>
            <a:r>
              <a:rPr lang="nn-N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15:15, Realfagsbiblioteket, Vilhelm Bjerknes’ hus</a:t>
            </a:r>
            <a:endParaRPr lang="nb-NO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U:\Arrangementer\Year of light\IYL Logos\IYL_Logo_WhiteVert_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26" y="3867894"/>
            <a:ext cx="66864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flipV="1">
            <a:off x="0" y="-288032"/>
            <a:ext cx="9180512" cy="817268"/>
          </a:xfrm>
          <a:prstGeom prst="rect">
            <a:avLst/>
          </a:prstGeom>
          <a:solidFill>
            <a:srgbClr val="F06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2483591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27</Words>
  <Application>Microsoft Office PowerPoint</Application>
  <PresentationFormat>On-screen Show (16:9)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umnbib</dc:creator>
  <cp:lastModifiedBy>Dan Michael O. Heggø</cp:lastModifiedBy>
  <cp:revision>104</cp:revision>
  <dcterms:created xsi:type="dcterms:W3CDTF">2014-11-19T08:15:20Z</dcterms:created>
  <dcterms:modified xsi:type="dcterms:W3CDTF">2015-08-18T11:30:03Z</dcterms:modified>
</cp:coreProperties>
</file>