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708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597840"/>
            <a:ext cx="7772400" cy="1102519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9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7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6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83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8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0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4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54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18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80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18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05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2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7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F0915-BFB7-4557-BF0E-DB83A883A250}" type="datetimeFigureOut">
              <a:rPr lang="nb-NO" smtClean="0">
                <a:solidFill>
                  <a:prstClr val="black">
                    <a:tint val="75000"/>
                  </a:prstClr>
                </a:solidFill>
                <a:ea typeface="ヒラギノ角ゴ Pro W3" charset="-128"/>
              </a:rPr>
              <a:pPr/>
              <a:t>27.08.2015</a:t>
            </a:fld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45705-CD61-444A-8FD7-86D1B6D9CC1A}" type="slidenum">
              <a:rPr lang="nb-NO" smtClean="0">
                <a:solidFill>
                  <a:prstClr val="black">
                    <a:tint val="75000"/>
                  </a:prstClr>
                </a:solidFill>
                <a:ea typeface="ヒラギノ角ゴ Pro W3" charset="-128"/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7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xStyles>
    <p:titleStyle>
      <a:lvl1pPr algn="ctr" defTabSz="91435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4" indent="-342884" algn="l" defTabSz="9143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Biotorsdag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37"/>
            <a:ext cx="9144000" cy="5080382"/>
          </a:xfrm>
          <a:prstGeom prst="rect">
            <a:avLst/>
          </a:prstGeom>
        </p:spPr>
      </p:pic>
      <p:sp>
        <p:nvSpPr>
          <p:cNvPr id="2" name="AutoShape 2" descr="https://mail.uio.no/owa/service.svc/s/GetFileAttachment?id=AAMkADJiYzgwMzdlLWU0NTEtNDBlNC1hMzMyLWIxMjZjNzI5NTBlMwBGAAAAAABah6NZOINHRbjSJragP0sCBwB7lU%2F37jIJRJpwSqjdDN%2FNAAAAAAENAAB7lU%2F37jIJRJpwSqjdDN%2FNAABOd%2BXUAAABEgAQAGgv1jfsWedApn%2BBiRTI%2F6w%3D&amp;isImagePreview=True&amp;X-OWA-CANARY=DFSuYplLkE-mTJ41YhibmU2Tc61qV9EImjn9cpGv-LmZ-D-u3ojRMvHa-YJplGhCdD3R10LBIAA.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b-NO" sz="2000">
              <a:solidFill>
                <a:prstClr val="black"/>
              </a:solidFill>
              <a:latin typeface="Arial" charset="0"/>
              <a:ea typeface="ヒラギノ角ゴ Pro W3" charset="-128"/>
            </a:endParaRPr>
          </a:p>
        </p:txBody>
      </p:sp>
      <p:pic>
        <p:nvPicPr>
          <p:cNvPr id="3" name="Bilde 2" descr="Skolelaboratoriet_logo 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752" y="4392718"/>
            <a:ext cx="3466552" cy="432048"/>
          </a:xfrm>
          <a:prstGeom prst="rect">
            <a:avLst/>
          </a:prstGeom>
        </p:spPr>
      </p:pic>
      <p:pic>
        <p:nvPicPr>
          <p:cNvPr id="4" name="Bilde 3" descr="UiO_UBREAL_Segl_A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371950"/>
            <a:ext cx="3078342" cy="50163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32" y="-20538"/>
            <a:ext cx="9144000" cy="50485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nb-NO" sz="2000">
              <a:solidFill>
                <a:srgbClr val="F79646">
                  <a:lumMod val="75000"/>
                </a:srgb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082" y="38029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0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charset="0"/>
                <a:ea typeface="ヒラギノ角ゴ Pro W3" charset="-128"/>
              </a:rPr>
              <a:t>27. august 16:15</a:t>
            </a:r>
            <a:endParaRPr lang="nb-NO" sz="2000" b="1" dirty="0">
              <a:solidFill>
                <a:prstClr val="black">
                  <a:lumMod val="75000"/>
                  <a:lumOff val="25000"/>
                </a:prst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" charset="0"/>
              <a:ea typeface="ヒラギノ角ゴ Pro W3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1693" y="37963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0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charset="0"/>
                <a:ea typeface="ヒラギノ角ゴ Pro W3" charset="-128"/>
              </a:rPr>
              <a:t>@</a:t>
            </a:r>
            <a:r>
              <a:rPr lang="nb-NO" sz="2000" b="1" dirty="0" err="1"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charset="0"/>
                <a:ea typeface="ヒラギノ角ゴ Pro W3" charset="-128"/>
              </a:rPr>
              <a:t>realfagsbibl</a:t>
            </a:r>
            <a:endParaRPr lang="nb-NO" sz="2000" b="1" dirty="0">
              <a:solidFill>
                <a:prstClr val="black">
                  <a:lumMod val="75000"/>
                  <a:lumOff val="25000"/>
                </a:prst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0889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umnbib</dc:creator>
  <cp:lastModifiedBy>umnbib</cp:lastModifiedBy>
  <cp:revision>1</cp:revision>
  <dcterms:created xsi:type="dcterms:W3CDTF">2015-08-27T13:50:07Z</dcterms:created>
  <dcterms:modified xsi:type="dcterms:W3CDTF">2015-08-27T13:51:13Z</dcterms:modified>
</cp:coreProperties>
</file>