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5143500" type="screen16x9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90" y="-3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1597830"/>
            <a:ext cx="7772400" cy="1102519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14.08.2015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333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14.08.2015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617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14.08.2015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219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14.08.2015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275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14.08.2015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758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14.08.2015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578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14.08.2015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40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14.08.2015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087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14.08.2015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883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04797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5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4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14.08.2015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43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5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4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402551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5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4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14.08.2015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810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  <a:ea typeface="ヒラギノ角ゴ Pro W3" charset="-128"/>
              </a:rPr>
              <a:pPr/>
              <a:t>14.08.2015</a:t>
            </a:fld>
            <a:endParaRPr lang="nb-NO" dirty="0">
              <a:solidFill>
                <a:prstClr val="black">
                  <a:tint val="75000"/>
                </a:prstClr>
              </a:solidFill>
              <a:ea typeface="ヒラギノ角ゴ Pro W3" charset="-128"/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>
              <a:solidFill>
                <a:prstClr val="black">
                  <a:tint val="75000"/>
                </a:prstClr>
              </a:solidFill>
              <a:ea typeface="ヒラギノ角ゴ Pro W3" charset="-128"/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  <a:ea typeface="ヒラギノ角ゴ Pro W3" charset="-128"/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437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  <p:txStyles>
    <p:titleStyle>
      <a:lvl1pPr algn="ctr" defTabSz="914355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4" indent="-342884" algn="l" defTabSz="91435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6" algn="l" defTabSz="91435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4" indent="-228588" algn="l" defTabSz="91435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8" algn="l" defTabSz="914355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7" indent="-228588" algn="l" defTabSz="914355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8" algn="l" defTabSz="9143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8" algn="l" defTabSz="9143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8" algn="l" defTabSz="9143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8" algn="l" defTabSz="9143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4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9684"/>
            <a:ext cx="9161283" cy="5133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003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Office-tema</vt:lpstr>
      <vt:lpstr>PowerPoint Presentation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Michael O. Heggø</dc:creator>
  <cp:lastModifiedBy>Dan Michael O. Heggø</cp:lastModifiedBy>
  <cp:revision>1</cp:revision>
  <dcterms:created xsi:type="dcterms:W3CDTF">2015-08-14T08:50:32Z</dcterms:created>
  <dcterms:modified xsi:type="dcterms:W3CDTF">2015-08-14T08:50:49Z</dcterms:modified>
</cp:coreProperties>
</file>