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741"/>
    <a:srgbClr val="6A3A6E"/>
    <a:srgbClr val="2B426E"/>
    <a:srgbClr val="5479A6"/>
    <a:srgbClr val="E33E26"/>
    <a:srgbClr val="F06F38"/>
    <a:srgbClr val="30777C"/>
    <a:srgbClr val="6FABB0"/>
    <a:srgbClr val="50773B"/>
    <a:srgbClr val="90A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0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514860"/>
      </p:ext>
    </p:extLst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635343"/>
      </p:ext>
    </p:extLst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7271"/>
      </p:ext>
    </p:extLst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639010"/>
      </p:ext>
    </p:extLst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094601"/>
      </p:ext>
    </p:extLst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416156"/>
      </p:ext>
    </p:extLst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6094"/>
      </p:ext>
    </p:extLst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66385"/>
      </p:ext>
    </p:extLst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060465"/>
      </p:ext>
    </p:extLst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511605"/>
      </p:ext>
    </p:extLst>
  </p:cSld>
  <p:clrMapOvr>
    <a:masterClrMapping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156210"/>
      </p:ext>
    </p:extLst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5CBC-D0FE-41E2-954B-8E60AC039D57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1494-5B29-4E69-BE0C-08007CC3E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1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U:\Arrangementer\Year of light\Bilder\IYL #3 - Solceller - turk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104"/>
            <a:ext cx="9248976" cy="61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2046"/>
            <a:ext cx="3456384" cy="561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0" y="474319"/>
            <a:ext cx="9144000" cy="1449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0" y="1923678"/>
            <a:ext cx="9144000" cy="467544"/>
          </a:xfrm>
          <a:prstGeom prst="rect">
            <a:avLst/>
          </a:prstGeom>
          <a:solidFill>
            <a:srgbClr val="30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8C153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358" y="637808"/>
            <a:ext cx="76940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Solceller</a:t>
            </a:r>
          </a:p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Fremdeles et høyaktuelt fornybart 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</a:t>
            </a:r>
          </a:p>
          <a:p>
            <a:r>
              <a:rPr lang="nn-NO" sz="1600" b="1" dirty="0">
                <a:solidFill>
                  <a:srgbClr val="307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Torunn </a:t>
            </a:r>
            <a:r>
              <a:rPr lang="nn-NO" sz="1600" b="1" dirty="0" err="1">
                <a:solidFill>
                  <a:srgbClr val="307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Kjeldstad</a:t>
            </a:r>
            <a:r>
              <a:rPr lang="nn-NO" sz="1600" b="1" dirty="0">
                <a:solidFill>
                  <a:srgbClr val="307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Senter for </a:t>
            </a:r>
            <a:r>
              <a:rPr lang="nn-NO" sz="1600" b="1" dirty="0" err="1">
                <a:solidFill>
                  <a:srgbClr val="307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Materialvitenskap</a:t>
            </a:r>
            <a:r>
              <a:rPr lang="nn-NO" sz="1600" b="1" dirty="0">
                <a:solidFill>
                  <a:srgbClr val="307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n-NO" sz="1600" b="1" dirty="0" err="1" smtClean="0">
                <a:solidFill>
                  <a:srgbClr val="3077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Nanoteknologi</a:t>
            </a:r>
            <a:endParaRPr lang="nb-NO" sz="1600" b="1" dirty="0" smtClean="0">
              <a:solidFill>
                <a:srgbClr val="3077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b="1" dirty="0" smtClean="0">
                <a:solidFill>
                  <a:srgbClr val="E33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n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september </a:t>
            </a:r>
            <a:r>
              <a:rPr lang="nn-N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kl. </a:t>
            </a:r>
            <a:r>
              <a:rPr lang="nn-N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15:15, Realfagsbiblioteket, Vilhelm Bjerknes’ hus</a:t>
            </a:r>
            <a:endParaRPr lang="nb-N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U:\Arrangementer\Year of light\IYL Logos\IYL_Logo_WhiteVert_transpar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26" y="3867894"/>
            <a:ext cx="66864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flipV="1">
            <a:off x="0" y="-288032"/>
            <a:ext cx="9180512" cy="817268"/>
          </a:xfrm>
          <a:prstGeom prst="rect">
            <a:avLst/>
          </a:prstGeom>
          <a:solidFill>
            <a:srgbClr val="6FA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634961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29</Words>
  <Application>Microsoft Office PowerPoint</Application>
  <PresentationFormat>On-screen Show (16:9)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umnbib</dc:creator>
  <cp:lastModifiedBy>Dan Michael O. Heggø</cp:lastModifiedBy>
  <cp:revision>104</cp:revision>
  <dcterms:created xsi:type="dcterms:W3CDTF">2014-11-19T08:15:20Z</dcterms:created>
  <dcterms:modified xsi:type="dcterms:W3CDTF">2015-08-18T11:30:30Z</dcterms:modified>
</cp:coreProperties>
</file>