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2427736"/>
            <a:ext cx="6934200" cy="504056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931792"/>
            <a:ext cx="7315200" cy="1008112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5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28650"/>
            <a:ext cx="1924050" cy="39433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28650"/>
            <a:ext cx="5619750" cy="39433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7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3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3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29" indent="0">
              <a:buNone/>
              <a:defRPr sz="1400"/>
            </a:lvl5pPr>
            <a:lvl6pPr marL="2285658" indent="0">
              <a:buNone/>
              <a:defRPr sz="1400"/>
            </a:lvl6pPr>
            <a:lvl7pPr marL="2742788" indent="0">
              <a:buNone/>
              <a:defRPr sz="1400"/>
            </a:lvl7pPr>
            <a:lvl8pPr marL="3199920" indent="0">
              <a:buNone/>
              <a:defRPr sz="1400"/>
            </a:lvl8pPr>
            <a:lvl9pPr marL="3657052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73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6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8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0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4300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9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503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28650"/>
            <a:ext cx="769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85900"/>
            <a:ext cx="7696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1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2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52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848" indent="-342848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23912" cy="56680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08520" y="843558"/>
            <a:ext cx="6912768" cy="23042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000">
              <a:solidFill>
                <a:srgbClr val="FFFFFF"/>
              </a:solidFill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20438"/>
            <a:ext cx="3744416" cy="608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19725" y="51470"/>
            <a:ext cx="2580775" cy="158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600" baseline="30000" dirty="0">
                <a:solidFill>
                  <a:srgbClr val="FFFFFF"/>
                </a:solidFill>
                <a:cs typeface="Arial" panose="020B0604020202020204" pitchFamily="34" charset="0"/>
              </a:rPr>
              <a:t>Image copyright: Roberto Colombari, Robert Gendler &amp; Federico </a:t>
            </a:r>
            <a:r>
              <a:rPr lang="it-IT" sz="600" baseline="30000" dirty="0">
                <a:solidFill>
                  <a:srgbClr val="FFFFFF"/>
                </a:solidFill>
                <a:cs typeface="Arial" panose="020B0604020202020204" pitchFamily="34" charset="0"/>
              </a:rPr>
              <a:t>Pelliccia</a:t>
            </a:r>
            <a:endParaRPr lang="it-IT" sz="600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056" y="1174705"/>
            <a:ext cx="6300192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The </a:t>
            </a:r>
            <a:r>
              <a:rPr lang="en-US" sz="3600" b="1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Rosseland</a:t>
            </a:r>
            <a:r>
              <a:rPr lang="en-US" sz="36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 Lecture 2015 </a:t>
            </a:r>
            <a:endParaRPr lang="en-US" sz="36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baseline="30000" dirty="0">
                <a:solidFill>
                  <a:srgbClr val="CE3F62"/>
                </a:solidFill>
                <a:cs typeface="Arial" panose="020B0604020202020204" pitchFamily="34" charset="0"/>
              </a:rPr>
              <a:t>Making</a:t>
            </a:r>
            <a:r>
              <a:rPr lang="en-US" sz="3600" b="1" baseline="30000" dirty="0">
                <a:solidFill>
                  <a:srgbClr val="CE3F62"/>
                </a:solidFill>
                <a:cs typeface="Arial" panose="020B0604020202020204" pitchFamily="34" charset="0"/>
              </a:rPr>
              <a:t>, baking and breaking: </a:t>
            </a:r>
          </a:p>
          <a:p>
            <a:pPr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baseline="30000" dirty="0">
                <a:solidFill>
                  <a:srgbClr val="CE3F62"/>
                </a:solidFill>
                <a:cs typeface="Arial" panose="020B0604020202020204" pitchFamily="34" charset="0"/>
              </a:rPr>
              <a:t>Dust </a:t>
            </a:r>
            <a:r>
              <a:rPr lang="en-GB" sz="3600" b="1" baseline="30000" dirty="0">
                <a:solidFill>
                  <a:srgbClr val="CE3F62"/>
                </a:solidFill>
                <a:cs typeface="Arial" panose="020B0604020202020204" pitchFamily="34" charset="0"/>
              </a:rPr>
              <a:t>in the interstellar </a:t>
            </a:r>
            <a:r>
              <a:rPr lang="en-GB" sz="3600" b="1" baseline="30000" dirty="0">
                <a:solidFill>
                  <a:srgbClr val="CE3F62"/>
                </a:solidFill>
                <a:cs typeface="Arial" panose="020B0604020202020204" pitchFamily="34" charset="0"/>
              </a:rPr>
              <a:t>medium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Anja</a:t>
            </a:r>
            <a:r>
              <a:rPr lang="en-GB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C. Andersen,</a:t>
            </a:r>
            <a:r>
              <a:rPr lang="en-GB" sz="20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FFFFFF"/>
                </a:solidFill>
                <a:cs typeface="Arial" panose="020B0604020202020204" pitchFamily="34" charset="0"/>
              </a:rPr>
              <a:t>Associate professor at the Niels Bohr Institute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Wednesday </a:t>
            </a:r>
            <a:r>
              <a:rPr lang="en-US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April 8th at 15:15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The Science Library in </a:t>
            </a:r>
            <a:r>
              <a:rPr lang="en-US" sz="2000" b="1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Vilhelm</a:t>
            </a:r>
            <a:r>
              <a:rPr lang="en-US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2000" b="1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Bjerknes</a:t>
            </a:r>
            <a:r>
              <a:rPr lang="en-US" sz="2000" b="1" baseline="30000" dirty="0">
                <a:solidFill>
                  <a:srgbClr val="FFFFFF"/>
                </a:solidFill>
                <a:cs typeface="Arial" panose="020B0604020202020204" pitchFamily="34" charset="0"/>
              </a:rPr>
              <a:t>’ </a:t>
            </a:r>
            <a:r>
              <a:rPr lang="en-US" sz="2000" b="1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hus</a:t>
            </a:r>
            <a:endParaRPr lang="en-GB" sz="20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4084" r="1781" b="2963"/>
          <a:stretch/>
        </p:blipFill>
        <p:spPr>
          <a:xfrm>
            <a:off x="5981700" y="843558"/>
            <a:ext cx="3244205" cy="23042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0420" y="905694"/>
            <a:ext cx="72808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Fotograf</a:t>
            </a:r>
            <a:r>
              <a:rPr lang="en-GB" sz="600" baseline="30000" dirty="0">
                <a:solidFill>
                  <a:srgbClr val="FFFFFF"/>
                </a:solidFill>
                <a:cs typeface="Arial" panose="020B0604020202020204" pitchFamily="34" charset="0"/>
              </a:rPr>
              <a:t>: Claus </a:t>
            </a:r>
            <a:r>
              <a:rPr lang="en-GB" sz="600" baseline="30000" dirty="0" err="1">
                <a:solidFill>
                  <a:srgbClr val="FFFFFF"/>
                </a:solidFill>
                <a:cs typeface="Arial" panose="020B0604020202020204" pitchFamily="34" charset="0"/>
              </a:rPr>
              <a:t>Boesen</a:t>
            </a:r>
            <a:endParaRPr lang="en-GB" sz="600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-ure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1_ppt-ureal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Michael O. Heggø</dc:creator>
  <cp:lastModifiedBy>Dan Michael O. Heggø</cp:lastModifiedBy>
  <cp:revision>1</cp:revision>
  <dcterms:created xsi:type="dcterms:W3CDTF">2015-04-08T11:51:29Z</dcterms:created>
  <dcterms:modified xsi:type="dcterms:W3CDTF">2015-04-08T11:51:44Z</dcterms:modified>
</cp:coreProperties>
</file>