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8" r:id="rId1"/>
  </p:sldMasterIdLst>
  <p:notesMasterIdLst>
    <p:notesMasterId r:id="rId3"/>
  </p:notesMasterIdLst>
  <p:handoutMasterIdLst>
    <p:handoutMasterId r:id="rId4"/>
  </p:handoutMasterIdLst>
  <p:sldIdLst>
    <p:sldId id="992" r:id="rId2"/>
  </p:sldIdLst>
  <p:sldSz cx="9144000" cy="5143500" type="screen16x9"/>
  <p:notesSz cx="6723063" cy="9853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17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355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532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709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5886" algn="l" defTabSz="457178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064" algn="l" defTabSz="457178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240" algn="l" defTabSz="457178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418" algn="l" defTabSz="457178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12" clrIdx="0"/>
  <p:cmAuthor id="1" name="Dan Michael Olsen Heggø" initials="DMO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241A"/>
    <a:srgbClr val="1B231F"/>
    <a:srgbClr val="B8AB9A"/>
    <a:srgbClr val="000000"/>
    <a:srgbClr val="E68418"/>
    <a:srgbClr val="FF9933"/>
    <a:srgbClr val="9E2222"/>
    <a:srgbClr val="FFFFCC"/>
    <a:srgbClr val="4CA51B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8" autoAdjust="0"/>
    <p:restoredTop sz="92481" autoAdjust="0"/>
  </p:normalViewPr>
  <p:slideViewPr>
    <p:cSldViewPr>
      <p:cViewPr>
        <p:scale>
          <a:sx n="110" d="100"/>
          <a:sy n="110" d="100"/>
        </p:scale>
        <p:origin x="-72" y="-156"/>
      </p:cViewPr>
      <p:guideLst>
        <p:guide orient="horz" pos="1620"/>
        <p:guide pos="672"/>
        <p:guide pos="5472"/>
        <p:guide pos="1008"/>
        <p:guide pos="1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5" d="100"/>
          <a:sy n="75" d="100"/>
        </p:scale>
        <p:origin x="-3264" y="-90"/>
      </p:cViewPr>
      <p:guideLst>
        <p:guide orient="horz" pos="3103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0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30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EE981-B274-4184-B2DA-010F74438B45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9900"/>
            <a:ext cx="29130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413" y="9359900"/>
            <a:ext cx="29130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E7DD-A4C9-418E-9B75-30E5A56A0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01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7" cy="492681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8181" y="0"/>
            <a:ext cx="2913327" cy="492681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ACF21275-3D11-4DE5-AB1F-695A46256FBC}" type="datetimeFigureOut">
              <a:rPr lang="nb-NO" smtClean="0"/>
              <a:pPr/>
              <a:t>14.09.2015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64313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307" y="4680466"/>
            <a:ext cx="5378450" cy="4434126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59222"/>
            <a:ext cx="2913327" cy="492681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8181" y="9359222"/>
            <a:ext cx="2913327" cy="492681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DB096B87-0A18-482D-BED1-062BAA9DFB9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065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46"/>
            <a:ext cx="7772400" cy="110251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0915-BFB7-4557-BF0E-DB83A883A25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14.09.2015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5705-CD61-444A-8FD7-86D1B6D9CC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0915-BFB7-4557-BF0E-DB83A883A25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14.09.2015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5705-CD61-444A-8FD7-86D1B6D9CC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0915-BFB7-4557-BF0E-DB83A883A25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14.09.2015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5705-CD61-444A-8FD7-86D1B6D9CC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0915-BFB7-4557-BF0E-DB83A883A25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14.09.2015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5705-CD61-444A-8FD7-86D1B6D9CC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0915-BFB7-4557-BF0E-DB83A883A25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14.09.2015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5705-CD61-444A-8FD7-86D1B6D9CC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6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0915-BFB7-4557-BF0E-DB83A883A25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14.09.2015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5705-CD61-444A-8FD7-86D1B6D9CC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0915-BFB7-4557-BF0E-DB83A883A25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14.09.2015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5705-CD61-444A-8FD7-86D1B6D9CC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0915-BFB7-4557-BF0E-DB83A883A25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14.09.2015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5705-CD61-444A-8FD7-86D1B6D9CC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0915-BFB7-4557-BF0E-DB83A883A25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14.09.2015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5705-CD61-444A-8FD7-86D1B6D9CC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1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81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1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0915-BFB7-4557-BF0E-DB83A883A25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14.09.2015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5705-CD61-444A-8FD7-86D1B6D9CC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3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0915-BFB7-4557-BF0E-DB83A883A25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14.09.2015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5705-CD61-444A-8FD7-86D1B6D9CC1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EBF0915-BFB7-4557-BF0E-DB83A883A250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14.09.2015</a:t>
            </a:fld>
            <a:endParaRPr lang="nb-NO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645705-CD61-444A-8FD7-86D1B6D9CC1A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87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:\Arrangementer\Let me tell you a data story\Let me tell you a data story - 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72008"/>
            <a:ext cx="9239815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42041"/>
            <a:ext cx="3359830" cy="54625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4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12682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Office-tema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Birgit Hvoslef Dahl</dc:creator>
  <cp:lastModifiedBy>Dan Michael O. Heggø</cp:lastModifiedBy>
  <cp:revision>1673</cp:revision>
  <cp:lastPrinted>2013-11-29T14:14:26Z</cp:lastPrinted>
  <dcterms:created xsi:type="dcterms:W3CDTF">2012-10-29T13:02:28Z</dcterms:created>
  <dcterms:modified xsi:type="dcterms:W3CDTF">2015-09-14T15:27:09Z</dcterms:modified>
</cp:coreProperties>
</file>