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5143500" type="screen16x9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90" y="-3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1597830"/>
            <a:ext cx="7772400" cy="1102519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33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617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21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275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06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58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578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5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4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0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5087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88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34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5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4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1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78" indent="0">
              <a:buNone/>
              <a:defRPr sz="1200"/>
            </a:lvl2pPr>
            <a:lvl3pPr marL="914355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4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810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36" tIns="45718" rIns="91436" bIns="45718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36" tIns="45718" rIns="91436" bIns="45718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F0915-BFB7-4557-BF0E-DB83A883A250}" type="datetimeFigureOut">
              <a:rPr lang="nb-NO" smtClean="0">
                <a:solidFill>
                  <a:prstClr val="black">
                    <a:tint val="75000"/>
                  </a:prstClr>
                </a:solidFill>
                <a:ea typeface="ヒラギノ角ゴ Pro W3" charset="-128"/>
              </a:rPr>
              <a:pPr/>
              <a:t>14.08.2015</a:t>
            </a:fld>
            <a:endParaRPr lang="nb-NO" dirty="0">
              <a:solidFill>
                <a:prstClr val="black">
                  <a:tint val="75000"/>
                </a:prstClr>
              </a:solidFill>
              <a:ea typeface="ヒラギノ角ゴ Pro W3" charset="-128"/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>
              <a:solidFill>
                <a:prstClr val="black">
                  <a:tint val="75000"/>
                </a:prstClr>
              </a:solidFill>
              <a:ea typeface="ヒラギノ角ゴ Pro W3" charset="-128"/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36" tIns="45718" rIns="91436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45705-CD61-444A-8FD7-86D1B6D9CC1A}" type="slidenum">
              <a:rPr lang="nb-NO" smtClean="0">
                <a:solidFill>
                  <a:prstClr val="black">
                    <a:tint val="75000"/>
                  </a:prstClr>
                </a:solidFill>
                <a:ea typeface="ヒラギノ角ゴ Pro W3" charset="-128"/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  <a:ea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37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  <p:txStyles>
    <p:titleStyle>
      <a:lvl1pPr algn="ctr" defTabSz="91435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84" indent="-342884" algn="l" defTabSz="91435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6" algn="l" defTabSz="91435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8" algn="l" defTabSz="91435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7" indent="-228588" algn="l" defTabSz="91435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8" algn="l" defTabSz="91435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5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4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9684"/>
            <a:ext cx="9161283" cy="5133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03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Office-tema</vt:lpstr>
      <vt:lpstr>PowerPoint Presentation</vt:lpstr>
    </vt:vector>
  </TitlesOfParts>
  <Company>Universitetet i Oslo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Michael O. Heggø</dc:creator>
  <cp:lastModifiedBy>Dan Michael O. Heggø</cp:lastModifiedBy>
  <cp:revision>1</cp:revision>
  <dcterms:created xsi:type="dcterms:W3CDTF">2015-08-14T08:50:32Z</dcterms:created>
  <dcterms:modified xsi:type="dcterms:W3CDTF">2015-08-14T08:50:49Z</dcterms:modified>
</cp:coreProperties>
</file>